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83" r:id="rId6"/>
    <p:sldId id="282" r:id="rId7"/>
    <p:sldId id="284" r:id="rId8"/>
    <p:sldId id="285" r:id="rId9"/>
    <p:sldId id="262" r:id="rId10"/>
    <p:sldId id="263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6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11.11.2017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</a:t>
            </a:r>
            <a:r>
              <a:rPr lang="cs-CZ" dirty="0" smtClean="0"/>
              <a:t>2017/2018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12. dubna 2018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13. dubna 2018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16. dubna 2018</a:t>
            </a:r>
            <a:r>
              <a:rPr lang="cs-CZ" sz="2400" b="1" dirty="0" smtClean="0"/>
              <a:t> 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17. dubna 2018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10. </a:t>
            </a:r>
            <a:r>
              <a:rPr lang="cs-CZ" sz="4800" b="1" dirty="0"/>
              <a:t>5. a </a:t>
            </a:r>
            <a:r>
              <a:rPr lang="cs-CZ" sz="4800" b="1" dirty="0" smtClean="0"/>
              <a:t>11. </a:t>
            </a:r>
            <a:r>
              <a:rPr lang="cs-CZ" sz="4800" b="1" dirty="0"/>
              <a:t>5. </a:t>
            </a:r>
            <a:r>
              <a:rPr lang="cs-CZ" sz="4800" b="1" dirty="0" smtClean="0"/>
              <a:t>2018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2017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2018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vykonáš dvakrát, vždy se ti 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nejpozději </a:t>
            </a:r>
            <a:r>
              <a:rPr lang="cs-CZ" dirty="0"/>
              <a:t>do 15. </a:t>
            </a:r>
            <a:r>
              <a:rPr lang="cs-CZ" dirty="0" smtClean="0"/>
              <a:t>března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884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38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025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371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http://www.budoucnostprofesi.cz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25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13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</a:t>
            </a:r>
            <a:r>
              <a:rPr lang="cs-CZ" dirty="0" smtClean="0"/>
              <a:t>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</a:t>
            </a:r>
            <a:r>
              <a:rPr lang="cs-CZ" dirty="0" smtClean="0"/>
              <a:t>známky </a:t>
            </a:r>
            <a:r>
              <a:rPr lang="cs-CZ" dirty="0" smtClean="0"/>
              <a:t>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doporučení PPP,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</a:t>
            </a:r>
            <a:r>
              <a:rPr lang="cs-CZ" sz="2800" b="1" dirty="0" smtClean="0">
                <a:solidFill>
                  <a:srgbClr val="FF0000"/>
                </a:solidFill>
              </a:rPr>
              <a:t>do  </a:t>
            </a:r>
            <a:r>
              <a:rPr lang="cs-CZ" sz="2800" b="1" dirty="0" smtClean="0">
                <a:solidFill>
                  <a:srgbClr val="FF0000"/>
                </a:solidFill>
              </a:rPr>
              <a:t>1. </a:t>
            </a:r>
            <a:r>
              <a:rPr lang="cs-CZ" sz="2800" b="1" dirty="0" smtClean="0">
                <a:solidFill>
                  <a:srgbClr val="FF0000"/>
                </a:solidFill>
              </a:rPr>
              <a:t>března.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132856"/>
            <a:ext cx="7543800" cy="3960440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30. 11</a:t>
            </a:r>
            <a:r>
              <a:rPr lang="cs-CZ" sz="2400" dirty="0" smtClean="0">
                <a:solidFill>
                  <a:srgbClr val="FF0000"/>
                </a:solidFill>
              </a:rPr>
              <a:t>.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9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2.!!!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1. 3.!!! </a:t>
            </a:r>
            <a:r>
              <a:rPr lang="cs-CZ" sz="2400" b="1" dirty="0" smtClean="0">
                <a:effectLst/>
              </a:rPr>
              <a:t>– </a:t>
            </a:r>
            <a:r>
              <a:rPr lang="cs-CZ" sz="2400" b="1" dirty="0" smtClean="0">
                <a:effectLst/>
              </a:rPr>
              <a:t>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dříve, 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810</Words>
  <Application>Microsoft Office PowerPoint</Application>
  <PresentationFormat>Předvádění na obrazovce (4:3)</PresentationFormat>
  <Paragraphs>114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Tok</vt:lpstr>
      <vt:lpstr>Přijímací zkoušky 2017/2018</vt:lpstr>
      <vt:lpstr>Jednotná přijímací zkouška pro maturitní obory</vt:lpstr>
      <vt:lpstr>Jednotná přijímací zkouška povinně</vt:lpstr>
      <vt:lpstr>Školní přijímací zkouška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Prezentace aplikace PowerPoint</vt:lpstr>
      <vt:lpstr>Termíny jednotné přijímací zkoušky pro maturitní obory</vt:lpstr>
      <vt:lpstr>Náhradní 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Odvolání</vt:lpstr>
      <vt:lpstr>Napoprvé to nevyšlo, co dál</vt:lpstr>
      <vt:lpstr>Napoprvé to nevyšlo, co dál</vt:lpstr>
      <vt:lpstr>Druhá šance</vt:lpstr>
      <vt:lpstr>Důležité webové stránky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Lucka</cp:lastModifiedBy>
  <cp:revision>30</cp:revision>
  <dcterms:created xsi:type="dcterms:W3CDTF">2016-10-28T16:17:23Z</dcterms:created>
  <dcterms:modified xsi:type="dcterms:W3CDTF">2017-11-11T20:13:39Z</dcterms:modified>
</cp:coreProperties>
</file>